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0" r:id="rId1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798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0508" y="533527"/>
            <a:ext cx="5704332" cy="3646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70508" y="1249426"/>
            <a:ext cx="6464934" cy="1854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023310"/>
              </p:ext>
            </p:extLst>
          </p:nvPr>
        </p:nvGraphicFramePr>
        <p:xfrm>
          <a:off x="843635" y="192897"/>
          <a:ext cx="9304655" cy="637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56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8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4160">
                <a:tc gridSpan="2">
                  <a:txBody>
                    <a:bodyPr/>
                    <a:lstStyle/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Министерство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науки</a:t>
                      </a:r>
                      <a:r>
                        <a:rPr sz="1400" spc="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высшего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образования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Республики</a:t>
                      </a:r>
                      <a:r>
                        <a:rPr sz="1400" spc="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Казахстан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2892425" marR="967740" algn="ctr">
                        <a:lnSpc>
                          <a:spcPts val="1800"/>
                        </a:lnSpc>
                        <a:spcBef>
                          <a:spcPts val="80"/>
                        </a:spcBef>
                      </a:pP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Северо-Казахстанский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государственный</a:t>
                      </a:r>
                      <a:r>
                        <a:rPr sz="1400" spc="-3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университет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им.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М.</a:t>
                      </a:r>
                      <a:r>
                        <a:rPr sz="1400" spc="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Козыбаева 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Факультет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инженерии</a:t>
                      </a:r>
                      <a:r>
                        <a:rPr sz="1400" spc="-5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цифровых</a:t>
                      </a:r>
                      <a:r>
                        <a:rPr sz="1400" spc="-4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технологий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Кафедра</a:t>
                      </a:r>
                      <a:r>
                        <a:rPr sz="1400" spc="5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«Информационно-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коммуникационные</a:t>
                      </a:r>
                      <a:r>
                        <a:rPr sz="1400" spc="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технологии»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787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ТВОРЧЕСКИЙ</a:t>
                      </a:r>
                      <a:r>
                        <a:rPr sz="1400" spc="-8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ПРОЕКТ</a:t>
                      </a: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6430"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по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дисциплине: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Протоколы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</a:t>
                      </a:r>
                      <a:r>
                        <a:rPr sz="1400" spc="-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интерфейсы</a:t>
                      </a:r>
                      <a:r>
                        <a:rPr sz="1400" spc="-3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компьютерных</a:t>
                      </a:r>
                      <a:r>
                        <a:rPr sz="1400" spc="-5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систем</a:t>
                      </a: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На</a:t>
                      </a:r>
                      <a:r>
                        <a:rPr sz="1400" spc="-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тему: «</a:t>
                      </a:r>
                      <a:r>
                        <a:rPr lang="ru-RU" sz="1400" dirty="0">
                          <a:latin typeface="Times New Roman" panose="02020603050405020304"/>
                          <a:cs typeface="Times New Roman" panose="02020603050405020304"/>
                        </a:rPr>
                        <a:t>Электронная библиотека </a:t>
                      </a:r>
                      <a:r>
                        <a:rPr lang="en-US" sz="1400" dirty="0" err="1">
                          <a:latin typeface="Times New Roman" panose="02020603050405020304"/>
                          <a:cs typeface="Times New Roman" panose="02020603050405020304"/>
                        </a:rPr>
                        <a:t>BookReader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»</a:t>
                      </a: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2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31750" marR="3440430">
                        <a:lnSpc>
                          <a:spcPct val="107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Выполнил</a:t>
                      </a:r>
                      <a:r>
                        <a:rPr sz="1400" spc="-6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студент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группы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ИС-</a:t>
                      </a:r>
                      <a:r>
                        <a:rPr lang="ru-RU" sz="1400" spc="-10" dirty="0">
                          <a:latin typeface="Times New Roman" panose="02020603050405020304"/>
                          <a:cs typeface="Times New Roman" panose="02020603050405020304"/>
                        </a:rPr>
                        <a:t>23-2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r>
                        <a:rPr lang="ru-RU" sz="1400" dirty="0">
                          <a:latin typeface="Times New Roman" panose="02020603050405020304"/>
                          <a:cs typeface="Times New Roman" panose="02020603050405020304"/>
                        </a:rPr>
                        <a:t>Мингазин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ru-RU"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Д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.</a:t>
                      </a:r>
                      <a:r>
                        <a:rPr lang="ru-RU"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Б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.</a:t>
                      </a: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981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4813300">
                        <a:lnSpc>
                          <a:spcPts val="1605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Петропавловск,</a:t>
                      </a:r>
                      <a:r>
                        <a:rPr sz="1400" spc="-8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2025</a:t>
                      </a:r>
                      <a:endParaRPr sz="1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9F1DE-6C55-7C29-D5AB-780C2ABDC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C138AA3-BC8B-5BD3-E1B6-AB05B680D7CF}"/>
              </a:ext>
            </a:extLst>
          </p:cNvPr>
          <p:cNvSpPr txBox="1"/>
          <p:nvPr/>
        </p:nvSpPr>
        <p:spPr>
          <a:xfrm>
            <a:off x="2286000" y="838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(Политика конфиденциальности) 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5BDDC2-8D7B-0670-DE1E-E15D1DAA5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295400"/>
            <a:ext cx="9296400" cy="458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78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19D8F-1682-7286-6B1C-4B9A1015E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F1145AF-3498-A457-F0A7-5929CB2978B8}"/>
              </a:ext>
            </a:extLst>
          </p:cNvPr>
          <p:cNvSpPr txBox="1"/>
          <p:nvPr/>
        </p:nvSpPr>
        <p:spPr>
          <a:xfrm>
            <a:off x="2286000" y="838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(Пользовательское соглашение) 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7C69A4-39B7-357D-CDF7-026B0BC79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176126"/>
            <a:ext cx="10058400" cy="498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65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02D65-09D3-4F59-54F2-060767F1E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ED41B8C-A814-3813-C7D3-968622A04297}"/>
              </a:ext>
            </a:extLst>
          </p:cNvPr>
          <p:cNvSpPr txBox="1"/>
          <p:nvPr/>
        </p:nvSpPr>
        <p:spPr>
          <a:xfrm>
            <a:off x="2286000" y="838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(Страница книги) 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9AC6F1-707E-1878-AC29-BEBCDBAA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283615"/>
            <a:ext cx="9677400" cy="473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4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57400" y="762000"/>
            <a:ext cx="2197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QR</a:t>
            </a:r>
            <a:r>
              <a:rPr sz="1800" i="1" spc="-5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код</a:t>
            </a:r>
            <a:r>
              <a:rPr sz="1800" i="1" spc="-4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на</a:t>
            </a:r>
            <a:r>
              <a:rPr sz="1800" i="1" spc="-4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spc="-1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публикацию</a:t>
            </a:r>
            <a:endParaRPr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96B158-80E0-3573-064D-2FA136E34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1447800"/>
            <a:ext cx="3568023" cy="35819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7038" rIns="0" bIns="0" rtlCol="0">
            <a:spAutoFit/>
          </a:bodyPr>
          <a:lstStyle/>
          <a:p>
            <a:pPr marL="3513455">
              <a:lnSpc>
                <a:spcPct val="100000"/>
              </a:lnSpc>
              <a:spcBef>
                <a:spcPts val="100"/>
              </a:spcBef>
            </a:pPr>
            <a:r>
              <a:rPr dirty="0"/>
              <a:t>Актуальность</a:t>
            </a:r>
            <a:r>
              <a:rPr spc="-75" dirty="0"/>
              <a:t> </a:t>
            </a:r>
            <a:r>
              <a:rPr spc="-10" dirty="0"/>
              <a:t>проекта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28800" y="1447800"/>
            <a:ext cx="8801100" cy="368312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r>
              <a:rPr lang="ru-RU" altLang="en-US" sz="1800" dirty="0">
                <a:latin typeface="Times New Roman" panose="02020603050405020304"/>
                <a:cs typeface="Times New Roman" panose="02020603050405020304"/>
              </a:rPr>
              <a:t>Цифровизация образования требует от студентов оперативного доступа к учебным ресурсам, но существующие сервисы не всегда удовлетворяют их потребности: либо требуют подписки, либо не имеют нужной литературы. Для решения этой проблемы я создал </a:t>
            </a:r>
            <a:r>
              <a:rPr lang="ru-RU" altLang="en-US" sz="1800" dirty="0" err="1">
                <a:latin typeface="Times New Roman" panose="02020603050405020304"/>
                <a:cs typeface="Times New Roman" panose="02020603050405020304"/>
              </a:rPr>
              <a:t>BookReader</a:t>
            </a:r>
            <a:r>
              <a:rPr lang="ru-RU" altLang="en-US" sz="1800" dirty="0">
                <a:latin typeface="Times New Roman" panose="02020603050405020304"/>
                <a:cs typeface="Times New Roman" panose="02020603050405020304"/>
              </a:rPr>
              <a:t> — бесплатную электронную библиотеку для студентов. Этот проект устраняет нехватку печатных материалов и упрощает образовательный процесс.</a:t>
            </a: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 dirty="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635" y="533400"/>
            <a:ext cx="1085469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Цель проекта — </a:t>
            </a:r>
            <a:r>
              <a:rPr lang="ru-RU" i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создание электронной библиотеки </a:t>
            </a:r>
            <a:r>
              <a:rPr lang="ru-RU" i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BookReader</a:t>
            </a:r>
            <a:r>
              <a:rPr lang="ru-RU" i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с продуманным UX/UI-дизайном, которая будет корректно работать на любых устройствах. Платформа предоставит пользователям простой доступ к книгам и интерактивный веб-интерфейс для удобного взаимодействия.</a:t>
            </a:r>
            <a:b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endParaRPr lang="en-US" altLang="ru-RU" i="1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295400" y="1600200"/>
            <a:ext cx="10142220" cy="44140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chemeClr val="tx1"/>
                </a:solidFill>
              </a:rPr>
              <a:t>Задачи</a:t>
            </a:r>
            <a:r>
              <a:rPr spc="-90" dirty="0">
                <a:solidFill>
                  <a:schemeClr val="tx1"/>
                </a:solidFill>
              </a:rPr>
              <a:t> </a:t>
            </a:r>
            <a:r>
              <a:rPr spc="-10" dirty="0">
                <a:solidFill>
                  <a:schemeClr val="tx1"/>
                </a:solidFill>
              </a:rPr>
              <a:t>проекта: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Спроектировать UI/UX-дизайн в соответствии с современными стандартами удобства и эргономики.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Написать чистый, структурированный код с модульной архитектурой.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Разработать две версии интерфейса (десктопную и мобильную) с учетом особенностей взаимодействия на разных экранах.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Реализовать функциональный интерфейс просмотра изображений с интуитивно понятной системой управления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Внедрить DHTML и JavaScript для плавного взаимодействия (анимированные переходы, динамическая подгрузка контента и др.)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Оформить презентацию проекта, выделив ключевые функциональные возможности и преимущества системы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14600" y="3810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(главная)</a:t>
            </a:r>
            <a:endParaRPr lang="ru-RU" altLang="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F86F4FD-05D8-B26B-6C56-DD57DB19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876300"/>
            <a:ext cx="10178656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70714-7EB3-AB57-6A14-1B27AE0B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E6EBB5F-1700-0AA2-A711-05FDABA51BEF}"/>
              </a:ext>
            </a:extLst>
          </p:cNvPr>
          <p:cNvSpPr txBox="1"/>
          <p:nvPr/>
        </p:nvSpPr>
        <p:spPr>
          <a:xfrm>
            <a:off x="2514600" y="3810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(главная – темная тема)</a:t>
            </a:r>
            <a:endParaRPr lang="ru-RU" altLang="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B2800A-2573-DBE7-BCE9-3BF8FF417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6508"/>
            <a:ext cx="10287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12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0" y="9144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(авторизация)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F6B657-B3D5-25DD-CA9D-ADE15CB25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037" y="1447800"/>
            <a:ext cx="10191925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62200" y="457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(каталог)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E89362-9C8B-519B-50A8-3DDEE59B8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19200"/>
            <a:ext cx="10243283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0" y="838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(анализ активности) 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4B36B2-C67B-B2AF-060E-6C6AD7154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404468"/>
            <a:ext cx="9601200" cy="47523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08FE7-C79C-680E-4787-D0A08B1AB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B74D39C-DCEC-5E53-E3FA-0BD7FDD02D41}"/>
              </a:ext>
            </a:extLst>
          </p:cNvPr>
          <p:cNvSpPr txBox="1"/>
          <p:nvPr/>
        </p:nvSpPr>
        <p:spPr>
          <a:xfrm>
            <a:off x="2286000" y="838200"/>
            <a:ext cx="634365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Скриншоты сайта (О проекте) </a:t>
            </a:r>
            <a:endParaRPr lang="ru-RU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AE0A5F-F573-C1D2-84D2-F97A6683A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95400"/>
            <a:ext cx="9067800" cy="45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399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289</Words>
  <Application>Microsoft Office PowerPoint</Application>
  <PresentationFormat>Широкоэкранный</PresentationFormat>
  <Paragraphs>46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Times New Roman</vt:lpstr>
      <vt:lpstr>Wingdings</vt:lpstr>
      <vt:lpstr>Office Theme</vt:lpstr>
      <vt:lpstr>Презентация PowerPoint</vt:lpstr>
      <vt:lpstr>Актуальность проекта</vt:lpstr>
      <vt:lpstr>Цель проекта — создание электронной библиотеки BookReader с продуманным UX/UI-дизайном, которая будет корректно работать на любых устройствах. Платформа предоставит пользователям простой доступ к книгам и интерактивный веб-интерфейс для удобного взаимодействия.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Данияр Мингазин</cp:lastModifiedBy>
  <cp:revision>4</cp:revision>
  <dcterms:created xsi:type="dcterms:W3CDTF">2025-05-19T17:45:32Z</dcterms:created>
  <dcterms:modified xsi:type="dcterms:W3CDTF">2025-05-20T04:17:58Z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2025-04-29T05:00:00Z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2025-05-19T05:00:00Z</vt:filetime>
  </property>
  <property fmtid="{D5CDD505-2E9C-101B-9397-08002B2CF9AE}" pid="5" name="Producer">
    <vt:lpwstr>Microsoft® PowerPoint® 2016</vt:lpwstr>
  </property>
  <property fmtid="{D5CDD505-2E9C-101B-9397-08002B2CF9AE}" pid="6" name="ICV">
    <vt:lpwstr>6F9CA8B61AB6495CB962E508FE4BAA66_13</vt:lpwstr>
  </property>
  <property fmtid="{D5CDD505-2E9C-101B-9397-08002B2CF9AE}" pid="7" name="KSOProductBuildVer">
    <vt:lpwstr>1049-12.2.0.21179</vt:lpwstr>
  </property>
</Properties>
</file>